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2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</dgm:pt>
    <dgm:pt modelId="{5D3F0ED0-2EB6-453D-BE4B-4BBCD898723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Denormalized the Tables</a:t>
          </a:r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Convert the CSV File To JSON Format</a:t>
          </a:r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Push the JSON file Into MongoDB</a:t>
          </a:r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8113D328-D741-4546-88EE-270C594CD2B6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913FCFA9-E236-460B-9323-77A748DA63FA}" type="pres">
      <dgm:prSet presAssocID="{5D3F0ED0-2EB6-453D-BE4B-4BBCD8987238}" presName="compNode" presStyleCnt="0"/>
      <dgm:spPr/>
    </dgm:pt>
    <dgm:pt modelId="{5CEC2045-19E5-4586-8A82-0ED5BA73E61C}" type="pres">
      <dgm:prSet presAssocID="{5D3F0ED0-2EB6-453D-BE4B-4BBCD8987238}" presName="iconBgRect" presStyleLbl="bgShp" presStyleIdx="0" presStyleCnt="3"/>
      <dgm:spPr/>
    </dgm:pt>
    <dgm:pt modelId="{AE752F1E-D28D-45DC-8754-597002C8C39B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917D6720-883B-4B00-981C-9A29F036F4D1}" type="pres">
      <dgm:prSet presAssocID="{5D3F0ED0-2EB6-453D-BE4B-4BBCD8987238}" presName="spaceRect" presStyleCnt="0"/>
      <dgm:spPr/>
    </dgm:pt>
    <dgm:pt modelId="{0B6BA5DE-E17F-4226-899C-67B474FE383C}" type="pres">
      <dgm:prSet presAssocID="{5D3F0ED0-2EB6-453D-BE4B-4BBCD8987238}" presName="textRect" presStyleLbl="revTx" presStyleIdx="0" presStyleCnt="3">
        <dgm:presLayoutVars>
          <dgm:chMax val="1"/>
          <dgm:chPref val="1"/>
        </dgm:presLayoutVars>
      </dgm:prSet>
      <dgm:spPr/>
    </dgm:pt>
    <dgm:pt modelId="{EE2788FC-712A-428D-8CA5-41AC46958FD3}" type="pres">
      <dgm:prSet presAssocID="{2E2BF50E-B394-4636-BF63-257039995E33}" presName="sibTrans" presStyleCnt="0"/>
      <dgm:spPr/>
    </dgm:pt>
    <dgm:pt modelId="{D6DBCA18-2696-4B56-A4FE-B5BD7EC6131C}" type="pres">
      <dgm:prSet presAssocID="{00C4C7D7-43FB-4C62-B653-0BAA02E17855}" presName="compNode" presStyleCnt="0"/>
      <dgm:spPr/>
    </dgm:pt>
    <dgm:pt modelId="{64207C47-3A14-45CE-AEBB-950AA7CB587D}" type="pres">
      <dgm:prSet presAssocID="{00C4C7D7-43FB-4C62-B653-0BAA02E17855}" presName="iconBgRect" presStyleLbl="bgShp" presStyleIdx="1" presStyleCnt="3"/>
      <dgm:spPr/>
    </dgm:pt>
    <dgm:pt modelId="{DD1D6C1E-CBFF-474F-8D9C-E7009CFCAC74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ABE61C-80C0-4F1C-8D92-6CBC4FD7D160}" type="pres">
      <dgm:prSet presAssocID="{00C4C7D7-43FB-4C62-B653-0BAA02E17855}" presName="spaceRect" presStyleCnt="0"/>
      <dgm:spPr/>
    </dgm:pt>
    <dgm:pt modelId="{9A6D43D9-B46C-4A8E-8FA0-7728BC4D62CD}" type="pres">
      <dgm:prSet presAssocID="{00C4C7D7-43FB-4C62-B653-0BAA02E17855}" presName="textRect" presStyleLbl="revTx" presStyleIdx="1" presStyleCnt="3">
        <dgm:presLayoutVars>
          <dgm:chMax val="1"/>
          <dgm:chPref val="1"/>
        </dgm:presLayoutVars>
      </dgm:prSet>
      <dgm:spPr/>
    </dgm:pt>
    <dgm:pt modelId="{3E7BD38E-9180-4737-B221-F6C5581EC0AC}" type="pres">
      <dgm:prSet presAssocID="{26407BAA-24CA-40B6-A34E-07DAAD20ECB5}" presName="sibTrans" presStyleCnt="0"/>
      <dgm:spPr/>
    </dgm:pt>
    <dgm:pt modelId="{63F93E96-1801-4AD9-B896-6FF6EE228279}" type="pres">
      <dgm:prSet presAssocID="{BE3AF4B6-F5EC-44DF-9BDC-CB79D95FB3F4}" presName="compNode" presStyleCnt="0"/>
      <dgm:spPr/>
    </dgm:pt>
    <dgm:pt modelId="{41A1C510-2DCF-44FA-87F3-8423FF19B3AE}" type="pres">
      <dgm:prSet presAssocID="{BE3AF4B6-F5EC-44DF-9BDC-CB79D95FB3F4}" presName="iconBgRect" presStyleLbl="bgShp" presStyleIdx="2" presStyleCnt="3"/>
      <dgm:spPr/>
    </dgm:pt>
    <dgm:pt modelId="{E15247F8-AB47-4E92-BDC5-412B72189390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921A4A6-2E31-4E00-87B8-F9FF92E32385}" type="pres">
      <dgm:prSet presAssocID="{BE3AF4B6-F5EC-44DF-9BDC-CB79D95FB3F4}" presName="spaceRect" presStyleCnt="0"/>
      <dgm:spPr/>
    </dgm:pt>
    <dgm:pt modelId="{C0AFD7ED-7EA4-4F7B-9F57-8E3622F21CDA}" type="pres">
      <dgm:prSet presAssocID="{BE3AF4B6-F5EC-44DF-9BDC-CB79D95FB3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ACC338-D34E-44DB-B0C0-C03DE22E9A8B}" type="presOf" srcId="{D75A9632-4EB0-4862-92FF-00CF01BE2205}" destId="{8113D328-D741-4546-88EE-270C594CD2B6}" srcOrd="0" destOrd="0" presId="urn:microsoft.com/office/officeart/2018/5/layout/IconCircleLabel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4021B1CA-1CAA-490C-847E-7F8BC81ED16E}" type="presOf" srcId="{5D3F0ED0-2EB6-453D-BE4B-4BBCD8987238}" destId="{0B6BA5DE-E17F-4226-899C-67B474FE383C}" srcOrd="0" destOrd="0" presId="urn:microsoft.com/office/officeart/2018/5/layout/IconCircleLabelList"/>
    <dgm:cxn modelId="{BADB28D8-F92E-4EEE-BCC3-74945763BCFD}" type="presOf" srcId="{BE3AF4B6-F5EC-44DF-9BDC-CB79D95FB3F4}" destId="{C0AFD7ED-7EA4-4F7B-9F57-8E3622F21CDA}" srcOrd="0" destOrd="0" presId="urn:microsoft.com/office/officeart/2018/5/layout/IconCircleLabelList"/>
    <dgm:cxn modelId="{66708CE2-9EFF-43B2-BC5C-8CB49923FB20}" type="presOf" srcId="{00C4C7D7-43FB-4C62-B653-0BAA02E17855}" destId="{9A6D43D9-B46C-4A8E-8FA0-7728BC4D62CD}" srcOrd="0" destOrd="0" presId="urn:microsoft.com/office/officeart/2018/5/layout/IconCircleLabelList"/>
    <dgm:cxn modelId="{7CF129E7-6629-483E-B315-D03090FF6F31}" type="presParOf" srcId="{8113D328-D741-4546-88EE-270C594CD2B6}" destId="{913FCFA9-E236-460B-9323-77A748DA63FA}" srcOrd="0" destOrd="0" presId="urn:microsoft.com/office/officeart/2018/5/layout/IconCircleLabelList"/>
    <dgm:cxn modelId="{C893487F-8A41-441B-85D1-10B59AC7EFC2}" type="presParOf" srcId="{913FCFA9-E236-460B-9323-77A748DA63FA}" destId="{5CEC2045-19E5-4586-8A82-0ED5BA73E61C}" srcOrd="0" destOrd="0" presId="urn:microsoft.com/office/officeart/2018/5/layout/IconCircleLabelList"/>
    <dgm:cxn modelId="{9493DB11-8AC7-4994-8180-FEA32682E8A6}" type="presParOf" srcId="{913FCFA9-E236-460B-9323-77A748DA63FA}" destId="{AE752F1E-D28D-45DC-8754-597002C8C39B}" srcOrd="1" destOrd="0" presId="urn:microsoft.com/office/officeart/2018/5/layout/IconCircleLabelList"/>
    <dgm:cxn modelId="{C0B78EF1-BA5C-48D6-B7A8-0E419C5B83BB}" type="presParOf" srcId="{913FCFA9-E236-460B-9323-77A748DA63FA}" destId="{917D6720-883B-4B00-981C-9A29F036F4D1}" srcOrd="2" destOrd="0" presId="urn:microsoft.com/office/officeart/2018/5/layout/IconCircleLabelList"/>
    <dgm:cxn modelId="{95400945-5457-4F8D-B27B-8DAA221B8F76}" type="presParOf" srcId="{913FCFA9-E236-460B-9323-77A748DA63FA}" destId="{0B6BA5DE-E17F-4226-899C-67B474FE383C}" srcOrd="3" destOrd="0" presId="urn:microsoft.com/office/officeart/2018/5/layout/IconCircleLabelList"/>
    <dgm:cxn modelId="{2583B2E9-F83F-40E4-8125-FA35D7F89EBF}" type="presParOf" srcId="{8113D328-D741-4546-88EE-270C594CD2B6}" destId="{EE2788FC-712A-428D-8CA5-41AC46958FD3}" srcOrd="1" destOrd="0" presId="urn:microsoft.com/office/officeart/2018/5/layout/IconCircleLabelList"/>
    <dgm:cxn modelId="{A82C2822-6BC3-4221-9423-13255F3103ED}" type="presParOf" srcId="{8113D328-D741-4546-88EE-270C594CD2B6}" destId="{D6DBCA18-2696-4B56-A4FE-B5BD7EC6131C}" srcOrd="2" destOrd="0" presId="urn:microsoft.com/office/officeart/2018/5/layout/IconCircleLabelList"/>
    <dgm:cxn modelId="{986C60FF-8C76-4BF1-A3EA-2F6CF6D6DD27}" type="presParOf" srcId="{D6DBCA18-2696-4B56-A4FE-B5BD7EC6131C}" destId="{64207C47-3A14-45CE-AEBB-950AA7CB587D}" srcOrd="0" destOrd="0" presId="urn:microsoft.com/office/officeart/2018/5/layout/IconCircleLabelList"/>
    <dgm:cxn modelId="{16F34F05-D9BE-41AB-9B85-84F22C102E50}" type="presParOf" srcId="{D6DBCA18-2696-4B56-A4FE-B5BD7EC6131C}" destId="{DD1D6C1E-CBFF-474F-8D9C-E7009CFCAC74}" srcOrd="1" destOrd="0" presId="urn:microsoft.com/office/officeart/2018/5/layout/IconCircleLabelList"/>
    <dgm:cxn modelId="{FA4A0BFF-0F81-4ABF-A81E-0360A70CEEC2}" type="presParOf" srcId="{D6DBCA18-2696-4B56-A4FE-B5BD7EC6131C}" destId="{BDABE61C-80C0-4F1C-8D92-6CBC4FD7D160}" srcOrd="2" destOrd="0" presId="urn:microsoft.com/office/officeart/2018/5/layout/IconCircleLabelList"/>
    <dgm:cxn modelId="{BC5B2FC4-BD89-4A19-9550-6C188CBC13C2}" type="presParOf" srcId="{D6DBCA18-2696-4B56-A4FE-B5BD7EC6131C}" destId="{9A6D43D9-B46C-4A8E-8FA0-7728BC4D62CD}" srcOrd="3" destOrd="0" presId="urn:microsoft.com/office/officeart/2018/5/layout/IconCircleLabelList"/>
    <dgm:cxn modelId="{B6BDF174-470E-4421-8692-4400B1289ADC}" type="presParOf" srcId="{8113D328-D741-4546-88EE-270C594CD2B6}" destId="{3E7BD38E-9180-4737-B221-F6C5581EC0AC}" srcOrd="3" destOrd="0" presId="urn:microsoft.com/office/officeart/2018/5/layout/IconCircleLabelList"/>
    <dgm:cxn modelId="{2976A194-191F-4B16-99FF-652EAED42E5E}" type="presParOf" srcId="{8113D328-D741-4546-88EE-270C594CD2B6}" destId="{63F93E96-1801-4AD9-B896-6FF6EE228279}" srcOrd="4" destOrd="0" presId="urn:microsoft.com/office/officeart/2018/5/layout/IconCircleLabelList"/>
    <dgm:cxn modelId="{1A17D89A-CF17-4206-9DBF-64181ABF1582}" type="presParOf" srcId="{63F93E96-1801-4AD9-B896-6FF6EE228279}" destId="{41A1C510-2DCF-44FA-87F3-8423FF19B3AE}" srcOrd="0" destOrd="0" presId="urn:microsoft.com/office/officeart/2018/5/layout/IconCircleLabelList"/>
    <dgm:cxn modelId="{673FA7D1-B008-48ED-8464-57A36C5CCAFF}" type="presParOf" srcId="{63F93E96-1801-4AD9-B896-6FF6EE228279}" destId="{E15247F8-AB47-4E92-BDC5-412B72189390}" srcOrd="1" destOrd="0" presId="urn:microsoft.com/office/officeart/2018/5/layout/IconCircleLabelList"/>
    <dgm:cxn modelId="{2E706CD7-D43C-421C-883E-4D819944775C}" type="presParOf" srcId="{63F93E96-1801-4AD9-B896-6FF6EE228279}" destId="{6921A4A6-2E31-4E00-87B8-F9FF92E32385}" srcOrd="2" destOrd="0" presId="urn:microsoft.com/office/officeart/2018/5/layout/IconCircleLabelList"/>
    <dgm:cxn modelId="{A11A9E27-1293-46D7-84D8-B4B0F8679536}" type="presParOf" srcId="{63F93E96-1801-4AD9-B896-6FF6EE228279}" destId="{C0AFD7ED-7EA4-4F7B-9F57-8E3622F21C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Limit</a:t>
          </a: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2A2D7-ECD4-458F-B2BB-B6333EF341C4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/>
            <a:t>Count</a:t>
          </a:r>
          <a:endParaRPr lang="en-US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77C89B-FE67-4FD5-B67B-A9D2B5CF35FB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Remove</a:t>
          </a:r>
        </a:p>
      </dgm:t>
    </dgm:pt>
    <dgm:pt modelId="{C1215F53-183B-4576-9940-C093E9334C1D}" type="parTrans" cxnId="{1EF02D92-F5CE-4D6F-8A0D-BEE4E9168B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DB892B2-0E0D-420C-B451-7722D28313F7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Sort</a:t>
          </a:r>
        </a:p>
      </dgm:t>
    </dgm:pt>
    <dgm:pt modelId="{76A5E238-62E3-48E2-B973-3966EC01419B}" type="par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7DB64C0-9FB8-4A5F-9B07-BD2101C0A554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Update</a:t>
          </a:r>
          <a:endParaRPr lang="en-US" dirty="0"/>
        </a:p>
      </dgm:t>
    </dgm:pt>
    <dgm:pt modelId="{FE9146FC-7E23-4459-802B-1D1225B950ED}" type="parTrans" cxnId="{C84CEE0C-1694-4B0A-A9FF-7D92C65F92A8}">
      <dgm:prSet/>
      <dgm:spPr/>
      <dgm:t>
        <a:bodyPr/>
        <a:lstStyle/>
        <a:p>
          <a:endParaRPr lang="en-US"/>
        </a:p>
      </dgm:t>
    </dgm:pt>
    <dgm:pt modelId="{D3703AAC-4843-4379-A130-F845E99BEA8A}" type="sibTrans" cxnId="{C84CEE0C-1694-4B0A-A9FF-7D92C65F92A8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5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4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5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4"/>
      <dgm:spPr/>
    </dgm:pt>
    <dgm:pt modelId="{077A535E-CC34-4B55-B890-5EFF95CB2299}" type="pres">
      <dgm:prSet presAssocID="{47DB64C0-9FB8-4A5F-9B07-BD2101C0A554}" presName="compNode" presStyleCnt="0"/>
      <dgm:spPr/>
    </dgm:pt>
    <dgm:pt modelId="{8F950BC4-A739-4871-8AF1-EBBBE9A726BD}" type="pres">
      <dgm:prSet presAssocID="{47DB64C0-9FB8-4A5F-9B07-BD2101C0A554}" presName="dummyConnPt" presStyleCnt="0"/>
      <dgm:spPr/>
    </dgm:pt>
    <dgm:pt modelId="{A0024DC1-041A-4E51-91D8-73801D9C6999}" type="pres">
      <dgm:prSet presAssocID="{47DB64C0-9FB8-4A5F-9B07-BD2101C0A554}" presName="node" presStyleLbl="node1" presStyleIdx="2" presStyleCnt="5">
        <dgm:presLayoutVars>
          <dgm:bulletEnabled val="1"/>
        </dgm:presLayoutVars>
      </dgm:prSet>
      <dgm:spPr/>
    </dgm:pt>
    <dgm:pt modelId="{A8FC58BB-15AF-464E-B192-4F1CE2CE409E}" type="pres">
      <dgm:prSet presAssocID="{D3703AAC-4843-4379-A130-F845E99BEA8A}" presName="sibTrans" presStyleLbl="bgSibTrans2D1" presStyleIdx="2" presStyleCnt="4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3" presStyleCnt="5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3" presStyleCnt="4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4" presStyleCnt="5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C84CEE0C-1694-4B0A-A9FF-7D92C65F92A8}" srcId="{1F0FB2EE-4143-43D1-817A-9730FE873531}" destId="{47DB64C0-9FB8-4A5F-9B07-BD2101C0A554}" srcOrd="2" destOrd="0" parTransId="{FE9146FC-7E23-4459-802B-1D1225B950ED}" sibTransId="{D3703AAC-4843-4379-A130-F845E99BEA8A}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8950F477-E125-406C-BD51-08EE46E61197}" type="presOf" srcId="{D3703AAC-4843-4379-A130-F845E99BEA8A}" destId="{A8FC58BB-15AF-464E-B192-4F1CE2CE409E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3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4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A80077DC-D5A0-4D1D-BF11-0953C998D962}" type="presOf" srcId="{47DB64C0-9FB8-4A5F-9B07-BD2101C0A554}" destId="{A0024DC1-041A-4E51-91D8-73801D9C6999}" srcOrd="0" destOrd="0" presId="urn:microsoft.com/office/officeart/2005/8/layout/bProcess4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C540A509-2B49-4D13-8DCF-584631366E0B}" type="presParOf" srcId="{E22D0B22-AAAD-4780-89CC-847BAD6F468F}" destId="{077A535E-CC34-4B55-B890-5EFF95CB2299}" srcOrd="4" destOrd="0" presId="urn:microsoft.com/office/officeart/2005/8/layout/bProcess4"/>
    <dgm:cxn modelId="{53D9EA03-F6D5-447D-950E-EA09896D6A00}" type="presParOf" srcId="{077A535E-CC34-4B55-B890-5EFF95CB2299}" destId="{8F950BC4-A739-4871-8AF1-EBBBE9A726BD}" srcOrd="0" destOrd="0" presId="urn:microsoft.com/office/officeart/2005/8/layout/bProcess4"/>
    <dgm:cxn modelId="{07232DC3-FF3C-4504-80C3-A20681C4F123}" type="presParOf" srcId="{077A535E-CC34-4B55-B890-5EFF95CB2299}" destId="{A0024DC1-041A-4E51-91D8-73801D9C6999}" srcOrd="1" destOrd="0" presId="urn:microsoft.com/office/officeart/2005/8/layout/bProcess4"/>
    <dgm:cxn modelId="{92D66B54-13E9-42CE-B758-E2DC4A9E10C3}" type="presParOf" srcId="{E22D0B22-AAAD-4780-89CC-847BAD6F468F}" destId="{A8FC58BB-15AF-464E-B192-4F1CE2CE409E}" srcOrd="5" destOrd="0" presId="urn:microsoft.com/office/officeart/2005/8/layout/bProcess4"/>
    <dgm:cxn modelId="{45641B45-2EF4-44E1-9E3B-E095C3C4C672}" type="presParOf" srcId="{E22D0B22-AAAD-4780-89CC-847BAD6F468F}" destId="{806E4064-DD46-43CE-B091-547AA8892C74}" srcOrd="6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7" destOrd="0" presId="urn:microsoft.com/office/officeart/2005/8/layout/bProcess4"/>
    <dgm:cxn modelId="{1B20AB1D-177F-4D7A-9B02-252953A0B67A}" type="presParOf" srcId="{E22D0B22-AAAD-4780-89CC-847BAD6F468F}" destId="{F1E6E879-A26E-4AAD-B86E-C51525A5F427}" srcOrd="8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C2045-19E5-4586-8A82-0ED5BA73E61C}">
      <dsp:nvSpPr>
        <dsp:cNvPr id="0" name=""/>
        <dsp:cNvSpPr/>
      </dsp:nvSpPr>
      <dsp:spPr>
        <a:xfrm>
          <a:off x="494099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52F1E-D28D-45DC-8754-597002C8C39B}">
      <dsp:nvSpPr>
        <dsp:cNvPr id="0" name=""/>
        <dsp:cNvSpPr/>
      </dsp:nvSpPr>
      <dsp:spPr>
        <a:xfrm>
          <a:off x="771974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A5DE-E17F-4226-899C-67B474FE383C}">
      <dsp:nvSpPr>
        <dsp:cNvPr id="0" name=""/>
        <dsp:cNvSpPr/>
      </dsp:nvSpPr>
      <dsp:spPr>
        <a:xfrm>
          <a:off x="77287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Denormalized the Tables</a:t>
          </a:r>
        </a:p>
      </dsp:txBody>
      <dsp:txXfrm>
        <a:off x="77287" y="2945969"/>
        <a:ext cx="2137500" cy="720000"/>
      </dsp:txXfrm>
    </dsp:sp>
    <dsp:sp modelId="{64207C47-3A14-45CE-AEBB-950AA7CB587D}">
      <dsp:nvSpPr>
        <dsp:cNvPr id="0" name=""/>
        <dsp:cNvSpPr/>
      </dsp:nvSpPr>
      <dsp:spPr>
        <a:xfrm>
          <a:off x="3005662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D6C1E-CBFF-474F-8D9C-E7009CFCAC74}">
      <dsp:nvSpPr>
        <dsp:cNvPr id="0" name=""/>
        <dsp:cNvSpPr/>
      </dsp:nvSpPr>
      <dsp:spPr>
        <a:xfrm>
          <a:off x="3283537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D43D9-B46C-4A8E-8FA0-7728BC4D62CD}">
      <dsp:nvSpPr>
        <dsp:cNvPr id="0" name=""/>
        <dsp:cNvSpPr/>
      </dsp:nvSpPr>
      <dsp:spPr>
        <a:xfrm>
          <a:off x="2588849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Convert the CSV File To JSON Format</a:t>
          </a:r>
        </a:p>
      </dsp:txBody>
      <dsp:txXfrm>
        <a:off x="2588849" y="2945969"/>
        <a:ext cx="2137500" cy="720000"/>
      </dsp:txXfrm>
    </dsp:sp>
    <dsp:sp modelId="{41A1C510-2DCF-44FA-87F3-8423FF19B3AE}">
      <dsp:nvSpPr>
        <dsp:cNvPr id="0" name=""/>
        <dsp:cNvSpPr/>
      </dsp:nvSpPr>
      <dsp:spPr>
        <a:xfrm>
          <a:off x="5517225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247F8-AB47-4E92-BDC5-412B72189390}">
      <dsp:nvSpPr>
        <dsp:cNvPr id="0" name=""/>
        <dsp:cNvSpPr/>
      </dsp:nvSpPr>
      <dsp:spPr>
        <a:xfrm>
          <a:off x="5795100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FD7ED-7EA4-4F7B-9F57-8E3622F21CDA}">
      <dsp:nvSpPr>
        <dsp:cNvPr id="0" name=""/>
        <dsp:cNvSpPr/>
      </dsp:nvSpPr>
      <dsp:spPr>
        <a:xfrm>
          <a:off x="5100412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Push the JSON file Into MongoDB</a:t>
          </a:r>
        </a:p>
      </dsp:txBody>
      <dsp:txXfrm>
        <a:off x="5100412" y="2945969"/>
        <a:ext cx="21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423922" y="747456"/>
          <a:ext cx="1156755" cy="140156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685233" y="2134"/>
          <a:ext cx="1557293" cy="934376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Limit</a:t>
          </a:r>
        </a:p>
      </dsp:txBody>
      <dsp:txXfrm>
        <a:off x="712600" y="29501"/>
        <a:ext cx="1502559" cy="879642"/>
      </dsp:txXfrm>
    </dsp:sp>
    <dsp:sp modelId="{92340564-8D1D-4B16-8221-86830D7817E6}">
      <dsp:nvSpPr>
        <dsp:cNvPr id="0" name=""/>
        <dsp:cNvSpPr/>
      </dsp:nvSpPr>
      <dsp:spPr>
        <a:xfrm rot="5400000">
          <a:off x="423922" y="1915426"/>
          <a:ext cx="1156755" cy="140156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685233" y="1170104"/>
          <a:ext cx="1557293" cy="934376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Count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712600" y="1197471"/>
        <a:ext cx="1502559" cy="879642"/>
      </dsp:txXfrm>
    </dsp:sp>
    <dsp:sp modelId="{A8FC58BB-15AF-464E-B192-4F1CE2CE409E}">
      <dsp:nvSpPr>
        <dsp:cNvPr id="0" name=""/>
        <dsp:cNvSpPr/>
      </dsp:nvSpPr>
      <dsp:spPr>
        <a:xfrm>
          <a:off x="1007907" y="2499412"/>
          <a:ext cx="2059985" cy="140156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024DC1-041A-4E51-91D8-73801D9C6999}">
      <dsp:nvSpPr>
        <dsp:cNvPr id="0" name=""/>
        <dsp:cNvSpPr/>
      </dsp:nvSpPr>
      <dsp:spPr>
        <a:xfrm>
          <a:off x="685233" y="2338075"/>
          <a:ext cx="1557293" cy="934376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Update</a:t>
          </a:r>
          <a:endParaRPr lang="en-US" sz="2900" kern="1200" dirty="0"/>
        </a:p>
      </dsp:txBody>
      <dsp:txXfrm>
        <a:off x="712600" y="2365442"/>
        <a:ext cx="1502559" cy="879642"/>
      </dsp:txXfrm>
    </dsp:sp>
    <dsp:sp modelId="{4970D0ED-1467-43CD-8A03-83FFD3D85C61}">
      <dsp:nvSpPr>
        <dsp:cNvPr id="0" name=""/>
        <dsp:cNvSpPr/>
      </dsp:nvSpPr>
      <dsp:spPr>
        <a:xfrm rot="16200000">
          <a:off x="2495122" y="1915426"/>
          <a:ext cx="1156755" cy="140156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756434" y="2338075"/>
          <a:ext cx="1557293" cy="934376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Remove</a:t>
          </a:r>
        </a:p>
      </dsp:txBody>
      <dsp:txXfrm>
        <a:off x="2783801" y="2365442"/>
        <a:ext cx="1502559" cy="879642"/>
      </dsp:txXfrm>
    </dsp:sp>
    <dsp:sp modelId="{DF18FD10-B426-424A-8632-4F3E0488E5FC}">
      <dsp:nvSpPr>
        <dsp:cNvPr id="0" name=""/>
        <dsp:cNvSpPr/>
      </dsp:nvSpPr>
      <dsp:spPr>
        <a:xfrm>
          <a:off x="2756434" y="1170104"/>
          <a:ext cx="1557293" cy="934376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Sort</a:t>
          </a:r>
        </a:p>
      </dsp:txBody>
      <dsp:txXfrm>
        <a:off x="2783801" y="1197471"/>
        <a:ext cx="1502559" cy="879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11/5/2019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11/5/2019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8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5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33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04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683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8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80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lan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1839035"/>
          </a:xfrm>
        </p:spPr>
        <p:txBody>
          <a:bodyPr>
            <a:normAutofit/>
          </a:bodyPr>
          <a:lstStyle/>
          <a:p>
            <a:r>
              <a:rPr lang="en-US" sz="4800" dirty="0"/>
              <a:t>MongoDB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286774"/>
            <a:ext cx="3685070" cy="12978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Group 6</a:t>
            </a:r>
          </a:p>
          <a:p>
            <a:pPr marL="342900" indent="-342900" fontAlgn="base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Aayush </a:t>
            </a:r>
            <a:r>
              <a:rPr lang="en-US" dirty="0" err="1"/>
              <a:t>Mandhyan</a:t>
            </a:r>
            <a:endParaRPr lang="en-US" dirty="0"/>
          </a:p>
          <a:p>
            <a:pPr marL="342900" indent="-342900" fontAlgn="base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Sagar Jain</a:t>
            </a:r>
          </a:p>
          <a:p>
            <a:pPr marL="342900" indent="-342900" fontAlgn="base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Amit Patil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Planning the Process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4967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552" y="1121395"/>
            <a:ext cx="2947482" cy="4601183"/>
          </a:xfrm>
        </p:spPr>
        <p:txBody>
          <a:bodyPr>
            <a:normAutofit/>
          </a:bodyPr>
          <a:lstStyle/>
          <a:p>
            <a:r>
              <a:rPr lang="en-US" b="1" dirty="0"/>
              <a:t>Setup Procedure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AC13E-77D9-409D-BF96-52EF57BD9AF2}"/>
              </a:ext>
            </a:extLst>
          </p:cNvPr>
          <p:cNvSpPr/>
          <p:nvPr/>
        </p:nvSpPr>
        <p:spPr>
          <a:xfrm>
            <a:off x="1301890" y="757325"/>
            <a:ext cx="6858000" cy="5303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/>
              <a:t>Denormalized the tables using join in stored procedure to form a final table.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/>
              <a:t>Retrieve .csv from MySQL.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/>
              <a:t>Using pandas convert .csv to .json format in python.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/>
              <a:t>Installed MongoDB on GCP instance.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/>
              <a:t>Created bucket in GCP and pushed .json to the bucket.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/>
              <a:t>Pulled .json data from bucket to </a:t>
            </a:r>
            <a:r>
              <a:rPr lang="en-US" dirty="0" err="1"/>
              <a:t>linux</a:t>
            </a:r>
            <a:r>
              <a:rPr lang="en-US" dirty="0"/>
              <a:t> instance.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/>
              <a:t>Used </a:t>
            </a:r>
            <a:r>
              <a:rPr lang="en-US" dirty="0" err="1"/>
              <a:t>mongoimport</a:t>
            </a:r>
            <a:r>
              <a:rPr lang="en-US" dirty="0"/>
              <a:t> to load .json data in MongoDB</a:t>
            </a:r>
          </a:p>
        </p:txBody>
      </p:sp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Queries</a:t>
            </a:r>
          </a:p>
        </p:txBody>
      </p:sp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534569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552" y="1121395"/>
            <a:ext cx="2947482" cy="4601183"/>
          </a:xfrm>
        </p:spPr>
        <p:txBody>
          <a:bodyPr>
            <a:normAutofit/>
          </a:bodyPr>
          <a:lstStyle/>
          <a:p>
            <a:r>
              <a:rPr lang="en-US" b="1" dirty="0"/>
              <a:t>Setup Procedure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AC13E-77D9-409D-BF96-52EF57BD9AF2}"/>
              </a:ext>
            </a:extLst>
          </p:cNvPr>
          <p:cNvSpPr/>
          <p:nvPr/>
        </p:nvSpPr>
        <p:spPr>
          <a:xfrm>
            <a:off x="3992787" y="777240"/>
            <a:ext cx="6858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fontAlgn="base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81AC8-D1D5-4DB7-B94E-E568DE1B390C}"/>
              </a:ext>
            </a:extLst>
          </p:cNvPr>
          <p:cNvSpPr txBox="1"/>
          <p:nvPr/>
        </p:nvSpPr>
        <p:spPr>
          <a:xfrm>
            <a:off x="662730" y="2155971"/>
            <a:ext cx="1887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Limit()</a:t>
            </a: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987E421-D443-485E-A37F-9687CA82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62" y="777240"/>
            <a:ext cx="5649113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9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552" y="1121395"/>
            <a:ext cx="2947482" cy="4601183"/>
          </a:xfrm>
        </p:spPr>
        <p:txBody>
          <a:bodyPr>
            <a:normAutofit/>
          </a:bodyPr>
          <a:lstStyle/>
          <a:p>
            <a:r>
              <a:rPr lang="en-US" b="1" dirty="0"/>
              <a:t>Setup Procedure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AC13E-77D9-409D-BF96-52EF57BD9AF2}"/>
              </a:ext>
            </a:extLst>
          </p:cNvPr>
          <p:cNvSpPr/>
          <p:nvPr/>
        </p:nvSpPr>
        <p:spPr>
          <a:xfrm>
            <a:off x="3992787" y="777240"/>
            <a:ext cx="6858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fontAlgn="base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81AC8-D1D5-4DB7-B94E-E568DE1B390C}"/>
              </a:ext>
            </a:extLst>
          </p:cNvPr>
          <p:cNvSpPr txBox="1"/>
          <p:nvPr/>
        </p:nvSpPr>
        <p:spPr>
          <a:xfrm>
            <a:off x="662730" y="2155971"/>
            <a:ext cx="20133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Count()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66F478D-CA3E-4D46-8F85-5A44CCA1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89" y="2813289"/>
            <a:ext cx="609685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36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552" y="1121395"/>
            <a:ext cx="2947482" cy="4601183"/>
          </a:xfrm>
        </p:spPr>
        <p:txBody>
          <a:bodyPr>
            <a:normAutofit/>
          </a:bodyPr>
          <a:lstStyle/>
          <a:p>
            <a:r>
              <a:rPr lang="en-US" b="1" dirty="0"/>
              <a:t>Setup Procedure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AC13E-77D9-409D-BF96-52EF57BD9AF2}"/>
              </a:ext>
            </a:extLst>
          </p:cNvPr>
          <p:cNvSpPr/>
          <p:nvPr/>
        </p:nvSpPr>
        <p:spPr>
          <a:xfrm>
            <a:off x="3992787" y="777240"/>
            <a:ext cx="6858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fontAlgn="base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81AC8-D1D5-4DB7-B94E-E568DE1B390C}"/>
              </a:ext>
            </a:extLst>
          </p:cNvPr>
          <p:cNvSpPr txBox="1"/>
          <p:nvPr/>
        </p:nvSpPr>
        <p:spPr>
          <a:xfrm>
            <a:off x="662729" y="2155971"/>
            <a:ext cx="2236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Update()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28D38-A0ED-4940-859D-CED42A83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71" y="2925412"/>
            <a:ext cx="7716247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6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552" y="1121395"/>
            <a:ext cx="2947482" cy="4601183"/>
          </a:xfrm>
        </p:spPr>
        <p:txBody>
          <a:bodyPr>
            <a:normAutofit/>
          </a:bodyPr>
          <a:lstStyle/>
          <a:p>
            <a:r>
              <a:rPr lang="en-US" b="1" dirty="0"/>
              <a:t>Setup Procedure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AC13E-77D9-409D-BF96-52EF57BD9AF2}"/>
              </a:ext>
            </a:extLst>
          </p:cNvPr>
          <p:cNvSpPr/>
          <p:nvPr/>
        </p:nvSpPr>
        <p:spPr>
          <a:xfrm>
            <a:off x="3992787" y="777240"/>
            <a:ext cx="6858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fontAlgn="base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81AC8-D1D5-4DB7-B94E-E568DE1B390C}"/>
              </a:ext>
            </a:extLst>
          </p:cNvPr>
          <p:cNvSpPr txBox="1"/>
          <p:nvPr/>
        </p:nvSpPr>
        <p:spPr>
          <a:xfrm>
            <a:off x="662729" y="2155971"/>
            <a:ext cx="2466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Remove()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16EF99-B436-49C3-A707-D1B5395A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87" y="2925412"/>
            <a:ext cx="733017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552" y="1121395"/>
            <a:ext cx="2947482" cy="4601183"/>
          </a:xfrm>
        </p:spPr>
        <p:txBody>
          <a:bodyPr>
            <a:normAutofit/>
          </a:bodyPr>
          <a:lstStyle/>
          <a:p>
            <a:r>
              <a:rPr lang="en-US" b="1" dirty="0"/>
              <a:t>Setup Procedure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AC13E-77D9-409D-BF96-52EF57BD9AF2}"/>
              </a:ext>
            </a:extLst>
          </p:cNvPr>
          <p:cNvSpPr/>
          <p:nvPr/>
        </p:nvSpPr>
        <p:spPr>
          <a:xfrm>
            <a:off x="3992787" y="777240"/>
            <a:ext cx="6858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fontAlgn="base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81AC8-D1D5-4DB7-B94E-E568DE1B390C}"/>
              </a:ext>
            </a:extLst>
          </p:cNvPr>
          <p:cNvSpPr txBox="1"/>
          <p:nvPr/>
        </p:nvSpPr>
        <p:spPr>
          <a:xfrm>
            <a:off x="662729" y="2155971"/>
            <a:ext cx="2164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Sort()</a:t>
            </a: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0AD7F97-F3C6-4A9C-9E0D-9B94EF72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7" y="785008"/>
            <a:ext cx="5649113" cy="52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842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3C62D4C9-FB7C-42A5-9239-CABAB80115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5ACEB-CF5E-44CD-BB7E-D39F90AC5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B7BB97-A62F-4534-888F-505637578A57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design</Template>
  <TotalTime>0</TotalTime>
  <Words>138</Words>
  <Application>Microsoft Office PowerPoint</Application>
  <PresentationFormat>Widescreen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Corbel</vt:lpstr>
      <vt:lpstr>Wingdings</vt:lpstr>
      <vt:lpstr>Wingdings 2</vt:lpstr>
      <vt:lpstr>Frame</vt:lpstr>
      <vt:lpstr>MongoDB</vt:lpstr>
      <vt:lpstr>Planning the Process</vt:lpstr>
      <vt:lpstr>Setup Procedure</vt:lpstr>
      <vt:lpstr>Queries</vt:lpstr>
      <vt:lpstr>Setup Procedure</vt:lpstr>
      <vt:lpstr>Setup Procedure</vt:lpstr>
      <vt:lpstr>Setup Procedure</vt:lpstr>
      <vt:lpstr>Setup Procedure</vt:lpstr>
      <vt:lpstr>Setup Procedure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2019-11-06T03:47:48Z</dcterms:created>
  <dcterms:modified xsi:type="dcterms:W3CDTF">2019-11-06T04:25:40Z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